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/>
    <p:restoredTop sz="94694"/>
  </p:normalViewPr>
  <p:slideViewPr>
    <p:cSldViewPr snapToGrid="0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3:27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1 299 24575,'79'0'0,"0"0"0,0 0 0,-19 0 0,2 0 0,9 0 0,14 0 0,1 0 0,-10 0 0,14-1 0,-9 0 0,-14 0 0,0 0 0,11-2 0,-4 0 0,25-4 0,-8-1 0,-2 1 0,-18 0 0,-3 0 0,-5-1 0,-6 1 0,-4 0 0,-1 2 0,-1 1 0,-1-1 0,-3 2 0,0-1 0,0 1 0,3 1 0,3 1 0,5 1 0,5 0 0,3-2 0,3 0 0,0-1 0,1 1 0,-1 2 0,4 0 0,3 0 0,2 0 0,5-1 0,3-2 0,5 0 0,3 1 0,-1 1 0,-4-1 0,0-1 0,-2 0 0,5-2 0,5 2 0,-47 0 0,0 1 0,3-1 0,-1 0 0,0 0 0,-1 0 0,1 0 0,-1 1 0,0 0 0,-2 1 0,49-1 0,-4 2 0,1 0 0,4 0 0,-49 0 0,1 0 0,1 0 0,0 0 0,2 0 0,-1 0 0,1 0 0,0 0 0,1 0 0,-1 0 0,-1 0 0,1 0 0,0 0 0,-1 0 0,0 0 0,0 0 0,2 0 0,1 0 0,0 0 0,0 0 0,0 0 0,0 0 0,2 0 0,-1 0 0,-3 0 0,1 0 0,-1 0 0,0 0 0,-1 0 0,1 0 0,-1 0 0,1 0 0,1 0 0,0 0 0,2 0 0,1 0 0,0 0 0,-1 0 0,-1 1 0,0 0 0,-1 1 0,-2-1 0,47 3 0,-7 0 0,0 0 0,0 1 0,2-1 0,3 1 0,-48-2 0,1 0 0,2 0 0,1 1 0,2 0 0,2 0 0,4 0 0,2 0 0,0 1 0,2-1 0,5 0 0,1 0 0,-1-1 0,1-1 0,-1 0 0,0-1 0,6-1 0,1 1 0,-5-1 0,0 0 0,2 0 0,0 0 0,-1 0 0,-1 0 0,-4 0 0,-1 0 0,2 0 0,1 0 0,-2-1 0,1 2 0,1-1 0,1 1 0,-1 1 0,0-1 0,2 1 0,0 0 0,-3 0 0,0 1 0,-5-1 0,0 0 0,1 1 0,1 0 0,-2 1 0,0 1 0,1 0 0,-1 0 0,0 2 0,-2 0 0,-3-2 0,0 1 0,-1 0 0,1-1 0,1 0 0,1 1 0,2-2 0,0 1 0,0 1 0,-1 0 0,-2 1 0,0 0 0,-4 0 0,-1 1 0,-3-1 0,0 1 0,-3 0 0,0 0 0,44 6 0,-7-3 0,-5-2 0,-4-3 0,-3-1 0,-8-3 0,-11-1 0,-13-1 0,-14 0 0,-9 0 0,-9-2 0,-4 0 0,-2 0 0,1 1 0,1 1 0,0 0 0,-2 0 0,0-2 0,-2 0 0,-1-2 0,6 1 0,13 1 0,17 0 0,28 2 0,-7 2 0,10 1 0,-19 2 0,17 2 0,-1-2 0,0 1 0,-2-4 0,2-2 0,11 2 0,-27-1 0,2 1 0,1-1 0,0 1 0,3-1 0,1 0 0,-2-1 0,0 0 0,-1 0 0,0 0 0,-4 0 0,0 0 0,49 0 0,-2 0 0,-46 0 0,0 0 0,3 0 0,0 0 0,0 0 0,1 0 0,-1 0 0,0-1 0,0-1 0,0 1 0,1-2 0,0 0 0,0 0 0,0-1 0,2 1 0,2-1 0,-1 1 0,0-1 0,-1 0 0,0 0 0,-1 0 0,-1-1 0,42-3 0,-11 0 0,-12 2 0,-10 2 0,-5-3 0,-2 2 0,-3-1 0,0 1 0,-1 1 0,-2-2 0,-2-1 0,-3-2 0,-5 0 0,-3 0 0,-3 2 0,-1 1 0,-2-1 0,-5 3 0,-6 0 0,-3 1 0,-3 1 0,0 0 0,1-1 0,-2 0 0,-1 1 0,-1 0 0,26-2 0,33-5 0,-2 1 0,5 0 0,-12 1 0,0 0 0,5 0 0,-6 0 0,4 2 0,-17 1 0,-5 1 0,7-2 0,-5 1 0,-6 1 0,-6 1 0,-4 2 0,1 0 0,2 0 0,2 0 0,1 0 0,-1 0 0,1 0 0,0 0 0,0 0 0,0 0 0,-5 0 0,-5 0 0,0 0 0,4 0 0,10 0 0,-1 0 0,2 0 0,-2 0 0,4 0 0,18 0 0,9 0 0,10 0 0,3 0 0,0-1 0,4-1 0,5-1 0,6 1 0,-45 0 0,0 2 0,0 0 0,0 0 0,-1 0 0,-1 0 0,44 0 0,-7 0 0,-10 0 0,-8 0 0,-9 0 0,-5 0 0,-1 0 0,0 0 0,3 0 0,3 0 0,0 0 0,-1 0 0,-2 0 0,-2 0 0,-1 0 0,-2 0 0,-6 0 0,-1 0 0,-2 1 0,-2 2 0,-1-1 0,-5 0 0,-2-1 0,1 1 0,4 0 0,8 1 0,5 2 0,0-3 0,0 1 0,0-2 0,1-1 0,1 0 0,1 2 0,0 0 0,-2 0 0,1 1 0,-2-1 0,0 0 0,3 1 0,0-2 0,6-1 0,2 0 0,6 0 0,6 0 0,0 0 0,3 0 0,-1 0 0,-3 0 0,0 0 0,-3 0 0,0 0 0,2-2 0,4-1 0,1-2 0,-4 1 0,-8 1 0,-12 1 0,-8 0 0,-6 0 0,-5-1 0,8 0 0,-2 0 0,0 1 0,1-2 0,-13 2 0,5 0 0,-2 0 0,4 2 0,-3 0 0,2-2 0,6 0 0,5 0 0,14-2 0,0-1 0,1 0 0,3-2 0,0 2 0,1 2 0,2-1 0,-1 1 0,2-2 0,1 0 0,1 2 0,0 1 0,-3 2 0,-3 0 0,-4 0 0,-2 0 0,-2-2 0,-1-1 0,-3 1 0,0-2 0,0 1 0,-2 0 0,-4-1 0,-5 2 0,0-2 0,-3 0 0,0-1 0,-1 1 0,-3 0 0,-1 0 0,-2 0 0,0 0 0,1 2 0,4 0 0,2-1 0,1 1 0,-2 0 0,-2 0 0,-2 1 0,-4-1 0,-4 0 0,-4 0 0,-2-1 0,-3 1 0,-4-2 0,-5-1 0,-3 0 0,-3-3 0,0 0 0,0 1 0,-2 2 0,2 2 0,-2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5:19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3:35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24575,'37'0'0,"10"0"0,33 0 0,13 0 0,-39 0 0,2 0 0,-1 0 0,2 0 0,0 0 0,0 0 0,0 0 0,0 0 0,2-1 0,0 2 0,-4 0 0,-1 0 0,0 1 0,0-1 0,-2 2 0,0 0 0,0 1 0,-1 0 0,0-1 0,-1 0 0,43 5 0,-9-2 0,-10-1 0,-7 1 0,-5-1 0,0-1 0,-2 0 0,0-2 0,2 1 0,-1 1 0,2-2 0,2 3 0,2-1 0,-1 0 0,-4 0 0,-2-1 0,-4 2 0,-2-1 0,-3 0 0,-2-1 0,1-1 0,1 0 0,6 0 0,2 1 0,4-1 0,0 2 0,21-1 0,-21-1 0,4 0 0,-30-2 0,-5 0 0,2 0 0,9 0 0,5 0 0,5 0 0,2 0 0,2 0 0,0 0 0,2 0 0,1 0 0,0 0 0,-1 0 0,-4 0 0,-2 0 0,-5 0 0,-2 0 0,-1 0 0,-3 0 0,1 0 0,-1 0 0,0 0 0,1 0 0,3 0 0,2 0 0,2 0 0,1 0 0,0 0 0,0 0 0,-2 0 0,2 0 0,1 0 0,2 0 0,5 0 0,1 0 0,1 0 0,-2 0 0,-2 0 0,-1 0 0,1 0 0,-1 0 0,1 0 0,0 0 0,-1 0 0,-2 0 0,0 0 0,-3 0 0,0 0 0,0 0 0,-2 0 0,-2 0 0,-2 0 0,-2-1 0,-2-2 0,-3-1 0,-4 0 0,-1 2 0,-3-1 0,1 0 0,-1 1 0,0-2 0,0 2 0,-1-1 0,0 2 0,-3 1 0,0 0 0,-1 0 0,-1 0 0,-2 0 0,0 0 0,1 0 0,-2-2 0,1 0 0,0 0 0,-1-2 0,-1 2 0,-3 0 0,-1 1 0,-2 1 0,-1-2 0,-2 0 0,-1 0 0,-1 0 0,-2 2 0,-1 0 0,-1-1 0,1-1 0,1-1 0,-1 2 0,0 1 0,-2 0 0,0 0 0,-2-2 0,1 0 0,1 1 0,0-1 0,1 2 0,-2-2 0,1 0 0,1 0 0,-2 1 0,2 1 0,-1-2 0,-2 0 0,1 0 0,-1 0 0,0 0 0,1 0 0,-3 0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3:5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4:0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4:11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4064 231 24575,'-59'0'0,"-16"0"0,5 0 0,-9 0 0,-9 0 0,-4 0-502,26 0 1,-2 0 0,0 0 501,-6 0 0,-1 0 0,3 0 244,-12 0 0,2 0-244,-10 0 0,0 0 0,-1 2 0,0 2-1940,25 1 0,-1 2 1,1 1 1939,0 0 0,0 1 0,1 1-931,-28 10 0,3 3 931,8-1 0,0 2 0,-5 3 0,-1 0 0,-2 0 0,2-1 0,4-1 0,2 0 229,-1 0 0,3-1-229,11-4 0,2-1 0,-7 2 0,1 0 0,12-1 0,2 0 2722,5 3 1,2 3-2723,4 5 0,3 4 1397,-1 7 0,1 3-1397,1 5 0,1 2 0,0 4 0,1 1 0,2 2 0,2 1 0,2-1 0,3 0 0,4 2 0,3 0 0,6-6 0,5 1 0,4-1 0,4 0 0,4 0 0,3 0 0,1-3 0,4-1 0,6 3 0,6 0 0,6-3 0,5-1 0,7 1 0,6 0 0,8 6 0,5-2 0,4 0 0,4-1 0,6 3 0,3-2 0,1-4 0,2-1 0,5-2 0,1-2 0,5 0 0,0-4 0,-1-3 0,0-4 0,4-2 0,1-2 0,-4-5 0,0-2 0,4-4 0,2-2 0,4 0 0,2-1 0,-1-4 0,2-2 0,2-2 0,1-2 0,0-2 0,0-1 0,-32-3 0,0 0 0,0 0 0,1-1 0,1 0 0,0 0 0,0 0 0,1 0 0,-1 0 0,28 0 0,1 0 0,-27-1 0,2 0 0,-1-1 0,-1 0 0,0 0 0,1-1 0,2 0 0,1-1 0,1 0 0,7 1 0,2-1 0,0 1 0,-1-1 0,1 1 0,0 0 0,1 0 0,1 0 0,0-1-302,0 2 0,-1-1 0,0 0 302,-1 0 0,-1 0 0,1-1 0,0 1 0,1 0 0,0-1 0,3 1 0,1-1 0,0 0 0,4-1 0,1 1 0,0-1 0,-2 0 0,-1 0 0,1 0 0,2 0 0,0 1 0,-1-1 0,-6 1 0,0 1 0,-1 0 0,-2 0 0,-1 1 0,0 0 0,-2 0 0,0 1 0,-2 0 0,-6 1 0,-2 0 0,0 0 0,1 0 0,0 0 0,-2 0 0,21 0 0,-1 0 0,3 0 0,-1 0 0,-4 0 0,0 0 0,2 0 0,1 0 0,3 2 0,0-1 0,-5 1 0,-1 0 0,-2-1 0,-2 1 0,-7 0 0,-2 0 0,-7-1 0,-1 1 0,-2-1 0,1 1 0,0-1 0,1 1 453,-1-1 0,-1 1-453,2-1 0,-2 1 0,-6-1 0,-1 1 0,-7-1 0,-2 1 0,44 1 0,-10 1 0,-12 2 0,-2 0 0,-15-1 0,-2-1 0,-1 3 0,-9-2 0,-4 1 0,-10-2 0,-7-1 0,-4 1 0,-3-2 0,-1 0 0,-2-2 0,-4 0 0,-2 0 0,3 0 0,12 0 0,42 0 0,-10 2 0,6 1 0,15 3 0,4 0 0,12 2 0,2 1 0,5 0 0,2 1-187,-32-4 1,1 1-1,1-1 187,2 1 0,2 0 0,0 0 0,4 1 0,0 1 0,1 1 0,1 1 0,1 1 0,0 0 0,6 1 0,0 0 0,1 0 0,0 0 0,0 0 0,0 0 0,2 1 0,-1-1 0,1 0 0,2-1 0,-1 0 0,0 0 0,-1-1 0,0 0 0,0 0 0,3-1 0,0 0 0,0 0-378,-1-1 0,0-1 0,1 0 378,0-1 0,1 0 0,1 0 0,-20-2 0,1 0 0,0-1 0,1 1 0,2 0 0,1 1 0,0-1 0,1 0-370,2 0 1,0 0-1,0 0 1,1-1 369,2 0 0,0 0 0,1 0 0,-1 0 0,1-1 0,0 1 0,0-1 0,0 0 0,0-1 0,-1 0 0,1 0 0,-1-1 0,0 1 0,1 0 0,-1 0 0,-2 0 0,-6 0 0,0 1 0,-2 0 0,-2-1-177,17 2 1,-2-1 0,-3 1 176,-9 0 0,-1 1 0,-4 0 0,20 1 0,-4 0 235,-6 0 1,-2 1-236,-3-1 0,0 0 521,2 0 0,2 0-521,2 0 0,1-2 0,5 0 0,0-2 0,-2 0 0,-1-1 0,-4-1 0,-1 0 0,0 0 0,-1 0 781,-1 0 0,0 1-781,-2 1 0,0-1 313,-2 1 0,-1 1-313,-2 0 0,0 0 0,1-1 0,0 0 0,4-1 0,0 1 0,-7-2 0,0 1 0,10-1 0,1 0 0,-10 0 0,-1 0 0,0 0 0,1 0 0,8 0 0,-1 0 0,-11 0 0,0 0 0,7 0 0,1 0 0,1 0 0,-1 0 0,-3 0 0,0 0 0,3 0 0,-1 0 0,0 0 0,-2 0 0,-6 0 0,-1 0 0,-3-2 0,-2 0 0,40-5 0,-11-2 0,-9-1 0,-27 5 0,4 1 0,19 0 0,5-1 0,-16 1 0,3 1 0,2-1-211,7 0 1,2 1 0,0-1 210,0 1 0,0-1 0,-1 1 0,0 0 0,-1-1 0,1 0 0,-1 0 0,1-1 0,-1 0 0,1-2 0,0 0 0,0-2 0,-2 0 0,0 0 0,6-1 0,5 0 0,7 0 0,3 0 0,-1 0-457,-1 1 1,0-1 0,0 1-1,0 0 457,-1 1 0,-1 1 0,-1-1 0,-1 2 0,-7 0 0,-1 0 0,-3 1 0,-7 1 0,13-1 0,-6 0 0,5 0 0,1 0 0,-4-1 0,-1 0 0,-6 0 0,1 0 287,4 0 0,2-1-287,2 0 0,1-1 0,-5 0 0,1 0 0,8 0 0,2 0 0,-3-2 0,2 0 0,7-2 0,4-2 174,-24 3 0,2-2 1,2-1-175,7-2 0,3-2 0,2 0 0,-15 2 0,2 1 0,2-1 0,0 0-460,6-1 0,0-1 1,2 1-1,0 0 460,2-1 0,0 1 0,0-1 0,-1 2 0,-1 0 0,0 0 0,-2 1 0,0-1 0,-5 2 0,0 1 0,-2-1 0,-1 0-306,20-3 1,-3 0 0,-1-1 305,-5 1 0,-1-1 0,-2-1 0,-3-1 0,0-1 0,-2-1 0,-2-1 0,0-2 0,-1-2 0,-1 0 0,0-2 0,-1-1-150,0-2 1,-2-1-1,-1-1 150,-5 0 0,-2-1 0,-1-1 0,-5 1 0,-1 0 0,-2-1 0,16-14 0,-4 0 566,-13 5 1,-3 0-567,-8 5 0,-5-1 1814,16-30-1814,-19 2 1056,-17-3-1056,-10-7 561,-6-10-561,-5-7 0,-7 0 0,-20 0 0,-24 11 0,14 44 0,-4 3 0,-5-1 0,-3 2 0,2 2 0,-2 0 0,-2 0 0,-1 0 0,-3 2 0,-1 2 0,-7 1 0,-1 2 0,-8 0 0,-2 1 0,-5-1 0,-2 0 0,-3 0 0,-1-1 0,-5 0 0,-3 1-397,25 8 1,-3 1 0,-2 0 396,-13-1 0,-3 0 0,-3 0 0,13 4 0,-1-1 0,-3 0 0,-3 0-590,5 2 0,-2-1 1,-3 0-1,-1 0 1,0 1 589,-8-1 0,-1 0 0,-1 0 0,0 1 0,-1 0 0,13 2 0,0 0 0,0 1 0,-1 0 0,0 0 0,-1 0-480,-4 0 0,-1 1 0,-1-1 0,0 2 1,0-1-1,2 1 480,2 1 0,1 1 0,1 0 0,0 0 0,0 1 0,-1 0 0,2 0 0,-1 1 0,1-1 0,0 2 0,-1-1 0,0 1 0,-3 1 0,0 0 0,0 1 0,0 0 0,0 0 0,2 1 0,-12 0 0,1 0 0,1 1 0,0 0 0,-1 1-403,1 0 1,0 0 0,0 1 0,0 2-1,-1 0 403,16 1 0,-1 1 0,0 1 0,0 0 0,1 1 0,0 1 0,-11 1 0,0 1 0,1 1 0,-1 0 0,1 1 0,-3 0 0,0 1 0,0 0 0,1 0 0,1 0 0,4 0 0,1-1 0,0 0 0,2 0 0,1-2-90,-12 1 1,2-1 0,2-1 0,0-1 89,7-1 0,1 0 0,1-1 0,2-1 0,-15 0 0,2-2 0,2 0 529,10-1 0,2-1 0,2 0-529,3-1 0,2-1 0,1 1 0,4-1 0,2 0 0,0 0 0,-31-1 0,1 0 1356,5 0 0,3 1-1356,8 0 0,3 0 1352,3 1 0,3 0-1352,4 0 0,2 0 866,3 0 1,1 0-867,2 1 0,0 0 324,0 2 1,-1 0-325,-5 1 0,0 0 0,1 2 0,2-1 0,-1 0 0,1-1 0,1-1 0,0-1 0,4 0 0,1-1 0,-2 1 0,0-1 0,2 0 0,1 1 0,3-1 0,0 1 0,3-2 0,1 1 0,-37 1 0,17 4 0,20 4 0,16 4 0,10 8 0,2 1 0,1 1 0,-6-6 0,-2-10 0,-2-7 0,-1-10 0,0-6 0,0-6 0,-4-1 0,-6 6 0,-15 6 0,-21 6 0,-18 3 0,43 1 0,-1 2 0,0 1 0,0 1 0,3 2 0,2 3 0,-36 11 0,18 2 0,22-3 0,19-6 0,11-1 0,8-1 0,2 0 0,1 0 0,1-1 0,1-1 0,2 0 0,-2-2 0,-3-3 0,-3-3 0,0 1 0,0 4 0,2 1 0,-2 0 0,-4-1 0,-3-2 0,0-1 0,-2-1 0,1-2 0,2 0 0,4 0 0,3 0 0,3 2 0,2 3 0,1 5 0,1 4 0,0 1 0,2-4 0,13-4 0,4-4 0,-55-16 0,-32-9 0,-2-2 0,-11-3 0,-4-1-296,9 2 1,-4 0-1,-2-1 1,0-1 295,-6-2 0,-3-1 0,2 0 0,5 0 0,-4-2 0,6 1 0,5 1 0,-10-3 0,8 3 0,18 7 0,5 3 0,-15-2 0,26 14 0,12 6 0,-1 3 0,-6 0 1182,-10-2-1182,-10-3 0,-7-3 0,-6-1 0,-6-1 0,-4 2 0,-4 3 0,3 2 0,8 3 0,4 0 0,6 0 0,-2 0 0,-5 0 0,-5 2 0,-1 0 0,3 3 0,7 0 0,5-2 0,5-1 0,5-2 0,5 2 0,5 1 0,6 0 0,3 0 0,-1 0 0,-3 3 0,-9 1 0,-7 1 0,-7 2 0,-4 0 0,-3 0 0,-7 0 0,-7 0 0,-8-2 0,41-4 0,0-1 0,-46 3 0,37-2 0,2 1 0,-32 3 0,-8 2 0,28-1 0,-2 1 0,-7-1 0,-7 0 0,-11 1 0,46-6 0,0 0 0,-49 4 0,6 0 0,11-3 0,10 2 0,12-1 0,9-1 0,9 2 0,5-1 0,10-1 0,5-1 0,-9-2 0,-19-2 0,-24 0 0,24-2 0,-4 1 0,-11-2 0,-3-1 0,-15 0 0,-4-1 0,22 0 0,-3 1 0,-1 0-146,-2-1 1,0 1 0,-1 0 145,0-1 0,1 1 0,0 0 0,2 0 0,2 1 0,-1 0 0,0-1 0,1 1 0,-1 0 0,-1 1 0,0 0 0,0 0 0,1 0 0,1 1 0,0 0 0,-31 0 0,0 0 0,4 0 0,1 0 0,3-1 0,1 0 0,3 0 0,2-1 0,3 0 0,1 0 0,2 0 0,1 1 0,2 1 0,1-1 0,-2 2 0,0-1 0,3 1 0,0 0 0,2 0 0,2 0 0,2 1 0,3 1 218,11-1 0,3 1-218,-28 1 0,21-1 0,2 0 0,-18 1 0,-15 2 0,37-2 0,-1-1 0,0 1 0,-1-1 0,-1 1 0,1 0 0,-1-2 0,0 1 0,-2 0 0,-2 1 0,-5-1 0,0-1 0,-3 1 0,-2 0 0,-4 0 0,0-1 0,0 1 0,1-1 0,1 0 0,1 1 0,2 1 0,1-1 0,3 1 0,0-1 0,2 1 0,0 0 0,2-1 0,1 1 0,0-1 0,1 1 0,1-1 0,0 1 0,0-1 0,0 1 0,3 0 0,0 0 0,-42 0 0,13 0 0,9-3 0,3 0 0,0 0 0,-1 0 0,-2-3 0,-3-4 0,-3-1 0,-4 1 0,2 3 0,4 3 0,6 1 0,5-3 0,0 1 0,0-1 0,-3 1 0,3 2 0,6-1 0,9-1 0,9-2 0,8-1 0,4 1 0,7 2 0,4 2 0,7 0 0,6 0 0,4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4:3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7196 2573 24575,'27'0'0,"5"0"0,30 0 0,18 0 0,-26 0 0,4 0 0,10 0 0,3 0 0,3 0 0,1 0 0,8 0 0,0 0 0,-1 0 0,-1 0 0,-2 0 0,0 0 0,-2 0 0,-1 0 0,-4-1 0,-1 0 0,-4-1 0,1 0 0,4 0 0,-1-2 0,-1 0 0,-1 0 0,1-1 0,1 1 0,-1-2 0,-1 1 0,-5 0 0,0 1 0,1 0 0,0 0 0,-3 0 0,0 0 0,-2 0 0,1 0 0,0-1 0,-1 0 0,0-1 0,-1 1 0,1-1 0,-1 0 0,-1 1 0,-1 0 0,-2 0 0,0 1 0,-3 0 0,0 1 0,-1-1 0,-1 0 0,0 1 0,0-2 0,0 0 0,1 0 0,0 0 0,1-1 0,0 1 0,0-1 0,-2 1 0,0 0 0,49-6 0,-8 1 0,-5 2 0,0 0 0,0 3 0,10-1 0,-44 2 0,0 0 0,1 0 0,-1-1 0,1 0 0,-1 0 0,-2-1 0,-1 1 0,48-3 0,-1 1 0,1 1 0,-1 0 0,-3-2 0,-4 0 0,-8-4 0,-5-1 0,-3-1 0,-5 1 0,-3-1 0,-5 3 0,-8 1 0,-6 2 0,-3 3 0,-3 0 0,-2 3 0,-1 2 0,-2-2 0,-3 0 0,-1 0 0,-1-1 0,-2 1 0,0 0 0,0-1 0,1 1 0,1 0 0,-2 0 0,2-2 0,-1 1 0,1-1 0,3-2 0,-1 1 0,3 0 0,-3 3 0,-2 2 0,-2 0 0,-3 0 0,-1 0 0,0 0 0,-1 0 0,-1 0 0,0 0 0,0 0 0,-1 0 0,1 0 0,2 0 0,4-2 0,2 0 0,3-2 0,1-3 0,5 0 0,6-5 0,4-2 0,-1-1 0,-1-1 0,-6 0 0,-5 1 0,-3 0 0,-3 0 0,-1 0 0,-2 1 0,0-5 0,-3-2 0,-1-2 0,1-5 0,0-4 0,4-4 0,0-2 0,2 2 0,-1 1 0,-2 1 0,-1-1 0,-3 2 0,-2 1 0,-3 0 0,-5 0 0,-5-3 0,-3-1 0,-3-5 0,-3-4 0,-6-3 0,-12-3 0,-24-3 0,-25-4 0,26 26 0,-4 1 0,-2-1 0,0 1 0,7 3 0,-3 1 0,-23-5 0,-6 3 0,0 2 0,-2 3 0,-7 1 0,-2 2 0,-5 1 0,4 3 0,24 6 0,1 1 0,-12-3 0,-3 1 0,-2 0 0,-2 1 0,-4 0 0,-1 1 0,-5 0 0,0 0 0,4 2 0,0-1 0,2-1 0,-1-2 0,0 1 0,-1 0 0,-1 0 0,0-1 0,-2-1 0,-1 1 0,2 1 0,0 2 0,2-2 0,0 0 0,5 1 0,1 1 0,2 0 0,0 0 0,-1-2 0,0 0 0,3 1 0,-1-1 0,-2-1 0,0-1 0,-1 1 0,1 0 0,0 0 0,0 1 0,-1 0 0,-1 0 0,0 0 0,0 0 0,-1 0 0,-1 0 0,0-1 0,-1-1 0,1 1 0,0 0 0,7 1 0,1 0 0,2 1 0,2-1 0,2 1 0,1 0 0,2-1 0,-2 0 0,-3 0 0,-1 0 0,-4 0 0,-1 2 0,-7-1 0,-1 1 0,-6 2 0,-2 0 0,-4 1 0,-3 0 0,31 2 0,-2 1 0,0 0-356,-7 1 0,0 1 1,-2-1 355,-3 1 0,-2 0 0,1 0 0,-1 1 0,-1 0 0,1-1 0,2 1 0,0 0 0,0 0 0,3 0 0,0 0 0,-1 0 0,0 1 0,0 0 0,0 1 0,-2 1 0,-1 0 0,0 2 0,-1-1 0,0 2 0,0 0 0,3 1 0,0 0 0,1 1 0,3 0 0,0 0 0,0 1-102,4-1 1,0 0-1,1 0 102,-28 3 0,3-1 0,5-2 0,3-2 0,8 0 0,3-1 0,5-2 0,2 0 0,4-1 0,0 0 0,3 0 0,0-1 0,1-1 0,0 0 525,-1 1 0,1 0-525,-1 2 0,1 0 161,1 0 0,1 0-161,1 1 0,0 0 0,2 0 0,1-2 0,2 0 0,-1-1 0,-1 0 0,-1 0 0,-1-1 0,1 0 0,-2 0 0,1 0 0,0 0 0,0 0 0,3 0 0,1 0 0,2 0 0,1 0 0,0 0 0,0 0 0,0 1 0,1 0 0,1 0 0,-1 1 0,-45 3 0,6 0 0,5 0 0,-1 3 0,-5 1 0,-5 1 0,46-4 0,0-1 0,-47 5 0,6-3 0,10-4 0,12-1 0,14-1 0,17 2 0,11 1 0,10 2 0,5-2 0,1-2 0,2 0 0,0-2 0,0 0 0,1 0 0,1 0 0,-2-2 0,1-2 0,-1-3 0,2 0 0,1 2 0,1 1 0,1 0 0,-2 2 0,2 3 0,-2 3 0,0 0 0,-5-1 0,-8-1 0,-12 0 0,-7 1 0,-2-2 0,-1-1 0,2 0 0,-3 0 0,-4 0 0,-7 2 0,-17 3 0,-18 4 0,36-4 0,-2 1 0,-5 1 0,0-1 0,0 0 0,2 0 0,3 0 0,2-1 0,-35 6 0,24-4 0,20-2 0,16-1 0,8-1 0,0 3 0,-1 2 0,-2 2 0,-3 0 0,0 2 0,-2 1 0,-1 2 0,-2 4 0,1 7 0,3 5 0,2 5 0,7 1 0,0 1 0,-1 8 0,-3 7 0,-5 5 0,-1 1 0,0-5 0,1-8 0,6-8 0,4-6 0,3 0 0,-1 5 0,-1 7 0,-2 8 0,1 3 0,3-3 0,2 0 0,3-5 0,0-2 0,1-5 0,3-6 0,1-3 0,2-1 0,1 1 0,0 4 0,0 5 0,0 3 0,2 3 0,3 0 0,4 0 0,2 0 0,3-2 0,0-2 0,0-3 0,0-6 0,-1-3 0,0-4 0,-1-5 0,-2-3 0,1-3 0,1-1 0,1-4 0,5-3 0,2-2 0,2 1 0,-2 0 0,-2 0 0,-1-1 0,-2-1 0,0 1 0,-2 0 0,-1 1 0,-1 2 0,2-1 0,-1-1 0,2-1 0,-1 0 0,1 0 0,1 1 0,0 1 0,2 1 0,1 2 0,3-1 0,-1-1 0,-1-1 0,-4-2 0,-2-2 0,-4-1 0,-1 0 0,0 1 0,0 1 0,0 1 0,1 0 0,1 2 0,2 2 0,2 0 0,-1 1 0,-1 1 0,0-1 0,-2 0 0,-4-3 0,-1-1 0,0 1 0,-4-5 0,2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4:44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1419 24575,'-16'0'0,"-1"0"0,1 0 0,1 0 0,4 0 0,-3-7 0,2-5 0,2-7 0,5-5 0,5 7 0,0 0 0,0 4 0,0 2 0,1-2 0,1 1 0,0-2 0,0-4 0,-2-4 0,-1-3 0,-7-4 0,-8-8 0,-11-6 0,-3-2 0,-2-6 0,-4-2 0,-1-2 0,2 4 0,7 7 0,10 9 0,7 7 0,0 0 0,5 4 0,4 1 0,0 1 0,2 4 0,3 5 0,9 0 0,8 3 0,15-1 0,12-6 0,11-3 0,10-6 0,-13 5 0,-1 4 0,-2 4 0,5 3 0,17-2 0,3 1 0,6 1 0,3-1 0,0 1 0,-4 1 0,-7 1 0,-4 0 0,-4-1 0,0-3 0,4-1 0,1 0 0,3 3 0,0 2 0,-5 1 0,-1 1 0,-3-1 0,4 2 0,7-3 0,3-2 0,3-2 0,8-4 0,-39 8 0,3 0 0,5 0 0,2 0 0,4 1 0,1 1 0,-2 1 0,-1 1 0,-4 1 0,-1 0 0,-6 2 0,-1-1 0,42 0 0,-6 1 0,0 1 0,5 0 0,3 0 0,1 0 0,-3 0 0,-10 0 0,-9 0 0,-11 0 0,-6 0 0,-4 0 0,-3 0 0,-2 0 0,2 0 0,-2 0 0,2 0 0,0 0 0,-1 0 0,0 0 0,-4 0 0,-4 0 0,-5 0 0,-4 0 0,-2 0 0,-3 0 0,-5 0 0,-1 0 0,-2 0 0,-2 0 0,-1 0 0,-3 0 0,-3 0 0,-3 0 0,4 0 0,23 0 0,25 1 0,24 5 0,13 6 0,-4 7 0,-3 5 0,-7-1 0,-3 0 0,-3-4 0,-4-4 0,2-2 0,3-1 0,20 1 0,-40-6 0,2 0 0,10 1 0,2-1 0,5 0 0,1-1 0,-1 1 0,0 0 0,0-1 0,0-1 0,-4 1 0,0-2 0,0 0 0,0 0 0,3-1 0,1 0 0,-2 1 0,0-1 0,1-1 0,-1 0 0,-3 1 0,-2-1 0,-3 0 0,0 0 0,4-1 0,1 1 0,2-1 0,2 0 0,9-1 0,3 0 0,11 0 0,1 0 0,-33 0 0,-1 0 0,1 0 0,1 0 0,-1 0 0,-1 0 0,26 0 0,-4 0 0,-14 0 0,-3 0 0,-10 0 0,-3 0 0,28 0 0,-21 0 0,-9 0 0,-8 0 0,-2 0 0,-4 0 0,1 0 0,-3 0 0,-1 0 0,-7 0 0,-7 0 0,-6 0 0,-4 0 0,-2 0 0,-2 0 0,-4 0 0,0 0 0,0 0 0,0 2 0,-2 0 0,0 1 0,1 0 0,0-1 0,4 0 0,2-1 0,3-1 0,12 0 0,13 0 0,14 0 0,6 0 0,-7 0 0,-3 0 0,-3 0 0,-8 0 0,2 0 0,-15 0 0,1-1 0,12-4 0,10-8 0,39-15 0,7-4 0,-45 16 0,0 2 0,38-7 0,-9 8 0,14 1 0,7 0 0,-44 5 0,0-1 0,-4 1 0,-2-1 0,35-6 0,-12 2 0,-15 2 0,-3 4 0,2 0 0,6 1 0,14 0 0,6 0 0,10-1 0,-4 1 0,-5 2 0,-5 0 0,-5 2 0,-1-1 0,2-2 0,2-1 0,4 1 0,3 1 0,2 2 0,0 1 0,-2 0 0,-5 0 0,-3 0 0,-6 0 0,-3 0 0,2 0 0,5-1 0,12-4 0,9-4 0,-45 2 0,0 0 0,0-1 0,-1 1 0,41-4 0,-11 3 0,-9 3 0,0 0 0,3-2 0,8-2 0,8 2 0,3 2 0,5 2 0,-1 3 0,1-3 0,0-3 0,0-2 0,0 1 0,-45 4 0,1 1 0,3 0 0,1 0 0,3 1 0,0-1 0,5 0 0,0-1 0,0-1 0,1-1 0,2 1 0,1 1 0,6-1 0,1 2 0,3 0 0,4 1 0,-15 1 0,3 0 0,0 0 0,28 0 0,0 0 0,-30 0 0,0 0 0,-2 0 0,14 0 0,-2 0 0,14 0 0,0 0 0,-14 0 0,2 0 0,-14 0 0,2 0 0,-1 0 0,23 0 0,-1 0 0,1 0 0,1 0 0,2 0 0,1 0 0,-4 0 0,-1 0 0,2 0 0,-1 0 0,-5 0 0,0 0 0,0 1 0,-2-1 0,-5 2 0,-1 0 0,0-1 0,0 1 0,0 0 0,0 0 0,-2-1 0,0 1 0,3 1 0,-1-1 0,-4 1 0,-1 0 0,-3 1 0,-1 0 0,0 0 0,2 0 0,5-1 0,1 0 0,-3 1 0,1 0 0,2-1 0,1-1 0,-1 1 0,-1 0 0,-6 0 0,-1 0 0,0-1 0,-1-1 0,-6 1 0,-1 0 0,-4-1 0,0 0 0,0 2 0,0 0 0,3 0 0,1 1 0,2 0 0,1 0 0,0-1 0,1-1 0,0 1 0,1-1 0,-3 0 0,1 0 0,4 1 0,2 0 0,4 1 0,0 0 0,1 1 0,1 0 0,2 0 0,1 0 0,3-1 0,2-2 0,6 0 0,1-1 0,-24-1 0,0 0 0,2 0 0,7 0 0,1 0 0,1 0-324,3 0 0,2 0 0,1 0 324,3 0 0,1 0 0,-1 0 0,-3 0 0,0 0 0,-2 0 0,-6 0 0,-1 0 0,-2 0 0,27 1 0,-4 0 0,-20 0 0,-4 1 0,-7-1 0,-3 2 0,33 4 0,-21 0 0,-4 5 0,-22 2 0,-14-1 0,-13 1 0,-7-2 972,-3 0-972,4 2 0,1 4 0,3 6 0,3 2 0,1 4 0,2-2 0,2 0 0,5 0 0,6 0 0,5 3 0,0 1 0,-2-1 0,-3-2 0,-4-3 0,-2-1 0,-3-1 0,-1-3 0,-4-1 0,-1-2 0,-3-2 0,-1 0 0,1 0 0,-2-2 0,0 0 0,-2-1 0,-5-1 0,-3 1 0,-3-1 0,-2 0 0,-1-1 0,-2 1 0,0 2 0,0 3 0,0 3 0,0-4 0,-2 2 0,-1-8 0,-1 2 0,-1-1 0,2-2 0,-2 1 0,2-4 0,0 0 0,-1 0 0,2-1 0,-1 4 0,-1 0 0,0 2 0,0 0 0,0 0 0,1-1 0,-1-2 0,1-1 0,-1-2 0,1 1 0,-1-2 0,-1 1 0,-1-1 0,0 0 0,0 1 0,0 1 0,-2 2 0,1-1 0,-3 0 0,3-2 0,0 0 0,-1-2 0,2 0 0,1 0 0,-1-1 0,0 0 0,-1 0 0,0-2 0,0 1 0,-1 1 0,0 0 0,-1 2 0,0-2 0,0 0 0,-1-1 0,1-1 0,4 0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5:12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8191,'-4'0'0,"0"0"0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5:13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1B3D0-D84A-7C42-86DC-9FDD7EB5C807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4917-A2E4-9D45-BAF3-A1ED4CBAE1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81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24917-A2E4-9D45-BAF3-A1ED4CBAE17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59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B9664-F896-4818-0E89-AA2BE9D03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FF74F2-3BF5-9799-1C0B-FD331A972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C8C09D-8294-5FC3-E1FF-9E58409F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0A2967-CE4F-FDFC-B679-7BDBC65C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FE135E-BD8D-E987-A104-91C86C75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49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D7577-B7EF-777A-C704-2BCC0F0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FDE75BD-FF81-6E9D-9F78-15B1C7D89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8EAB38-0439-94DA-3B78-27927622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C86B20-C7DE-FD1B-8E97-18CEA372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3C7F8-8603-4425-99D7-8853BC64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11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D93E8E0-22E0-7364-D97A-A981C6D44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E6FB88-B5A0-D457-C1FA-546A23EEA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C2D958-3040-8BA7-1BFA-BAB68CF2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CA3E39-A455-4362-E577-0C0897A55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B5765-CDD0-DABB-D936-7389D531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96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50A17-9EC9-37BC-2F38-853BF026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74659-CFD9-77FC-9874-5E7E8482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BFD15D-5718-4453-BD21-D1BDA9F0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14A1C4-4ECC-E80E-DA97-53BCA238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CD0266-D7B0-79BE-1C8C-6E641B22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84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C39319-0C17-8EA9-4232-857F3E54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219E8D-84BE-8A8A-3B9C-BAF994357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915494-237E-2E31-2E0D-FEB5D4F6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F733D9-A950-2F7C-6AC9-C25E44C5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B16500-2A61-F418-9357-439B1DFC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4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23FA1-61A1-E33A-9A48-B3892598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79D17-2E10-4BFD-4267-5406D382F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5F82BA-2389-78AC-4EF4-953E3AAD8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A91CFF-AE45-C760-1E40-EEF4FDB9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5FFFA7-A412-EBA1-9CEA-424D36D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95D3BF-6362-BC9B-E456-24995220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89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DE825-2AE2-0CEC-4D5B-EFB6FDB7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8F9CE9-2141-04C9-FAC3-AB86149ED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A6D6F6-85D0-0627-CE17-38E7E6D1E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31047B-F442-266E-F9BB-D5315C764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8C09439-EF0C-9B3F-79B0-F7D147014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CA66D72-1525-751A-5E1D-B857DEEC7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B58B74-6DC2-1F39-D028-1C49412E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9A5354-6434-7A98-950E-6CF23571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64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DE2BA4-0CCF-A7E9-455F-8C5FEE5B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95FB94-7B76-ABEC-D65E-7992AF43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CF2003-00A0-3F78-1B3D-8409AB68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108A0-A760-1962-FC17-455BDF97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95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1139DE-DCC5-BBAD-6AF1-4BC6AA49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CFD84C-C0FD-8068-07D8-11267066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5278AF-B8FB-1DEA-9D9E-4CAF27BC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89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BC190-D816-8BE2-8B10-C0CD1A7D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2860C-DDBB-F4EF-A1D8-96046A516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60DFC6-72DA-F7BB-805C-90DB77D91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EE67DA-21EB-F8FE-D4B3-2B065B28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BB17F4-41CB-1FED-6469-F4E1CE82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920CF-3928-F100-B805-F6EE350B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07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7F427C-D9D3-55DB-5144-54901B61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23B4BA0-247F-68EE-3617-7F899CB88E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74C962-EFE3-4B96-5AC4-67BC433E3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1210B6-3301-B1A6-E013-A8556BB7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8CB051-2170-6D12-3BEC-E3934D60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81A3FA-5F3D-8E62-4EED-0DC01101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63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40C41E9-B693-2BBD-28BA-A46AD60D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A64A9F-BF92-5005-F481-8C086FA98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CA9F5A-8A7A-A086-51BA-D0D165F1A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EA631-F4A7-78BA-B272-C2F6B1AA8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412DF5-A142-D070-0EBF-B4EEAFF86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9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customXml" Target="../ink/ink2.xml"/><Relationship Id="rId15" Type="http://schemas.openxmlformats.org/officeDocument/2006/relationships/image" Target="../media/image12.png"/><Relationship Id="rId10" Type="http://schemas.openxmlformats.org/officeDocument/2006/relationships/customXml" Target="../ink/ink5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customXml" Target="../ink/ink8.xml"/><Relationship Id="rId4" Type="http://schemas.openxmlformats.org/officeDocument/2006/relationships/image" Target="../media/image13.png"/><Relationship Id="rId9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D8E722-5C9E-73F9-7BFF-BC8A3CBBC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107" y="2432956"/>
            <a:ext cx="11987893" cy="996043"/>
          </a:xfrm>
        </p:spPr>
        <p:txBody>
          <a:bodyPr>
            <a:normAutofit fontScale="90000"/>
          </a:bodyPr>
          <a:lstStyle/>
          <a:p>
            <a:r>
              <a:rPr lang="de-DE" sz="7000" b="1" dirty="0" err="1">
                <a:solidFill>
                  <a:srgbClr val="FFFFFF"/>
                </a:solidFill>
              </a:rPr>
              <a:t>Unity‘s</a:t>
            </a:r>
            <a:r>
              <a:rPr lang="de-DE" sz="7000" b="1" dirty="0">
                <a:solidFill>
                  <a:srgbClr val="FFFFFF"/>
                </a:solidFill>
              </a:rPr>
              <a:t> Vector 2 und Vector 3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2BE0E1-74DB-7E61-DFC2-49025A451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9319" y="6308802"/>
            <a:ext cx="9144000" cy="109839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Giovanni </a:t>
            </a:r>
            <a:r>
              <a:rPr lang="de-DE" dirty="0" err="1">
                <a:solidFill>
                  <a:srgbClr val="FFFFFF"/>
                </a:solidFill>
              </a:rPr>
              <a:t>Innamorato</a:t>
            </a:r>
            <a:r>
              <a:rPr lang="de-DE" dirty="0">
                <a:solidFill>
                  <a:srgbClr val="FFFFFF"/>
                </a:solidFill>
              </a:rPr>
              <a:t>, Kamil </a:t>
            </a:r>
            <a:r>
              <a:rPr lang="de-DE" dirty="0" err="1">
                <a:solidFill>
                  <a:srgbClr val="FFFFFF"/>
                </a:solidFill>
              </a:rPr>
              <a:t>Bielski</a:t>
            </a:r>
            <a:r>
              <a:rPr lang="de-DE" dirty="0">
                <a:solidFill>
                  <a:srgbClr val="FFFFFF"/>
                </a:solidFill>
              </a:rPr>
              <a:t>, Leon </a:t>
            </a:r>
            <a:r>
              <a:rPr lang="de-DE" dirty="0" err="1">
                <a:solidFill>
                  <a:srgbClr val="FFFFFF"/>
                </a:solidFill>
              </a:rPr>
              <a:t>Dakaj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8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62D0F2-86A1-1185-5272-A37E29BA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de-CH" sz="3800">
                <a:solidFill>
                  <a:schemeClr val="bg1"/>
                </a:solidFill>
                <a:effectLst/>
              </a:rPr>
              <a:t>Zusammenfassung</a:t>
            </a:r>
            <a:endParaRPr lang="de-DE" sz="38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4A6A6C-DE5C-DD58-AEB8-5552FF7C9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Grundlegende Datentypen in Unity</a:t>
            </a:r>
          </a:p>
          <a:p>
            <a:r>
              <a:rPr lang="de-DE" sz="2000" dirty="0">
                <a:solidFill>
                  <a:schemeClr val="bg1"/>
                </a:solidFill>
              </a:rPr>
              <a:t>Vielfältig nutzbar</a:t>
            </a:r>
          </a:p>
          <a:p>
            <a:r>
              <a:rPr lang="de-DE" sz="2000" dirty="0">
                <a:solidFill>
                  <a:schemeClr val="bg1"/>
                </a:solidFill>
              </a:rPr>
              <a:t>Ermöglicht komplexe Berechnungen </a:t>
            </a:r>
          </a:p>
        </p:txBody>
      </p:sp>
    </p:spTree>
    <p:extLst>
      <p:ext uri="{BB962C8B-B14F-4D97-AF65-F5344CB8AC3E}">
        <p14:creationId xmlns:p14="http://schemas.microsoft.com/office/powerpoint/2010/main" val="411957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Viele Fragezeichen vor schwarzem Hintergrund">
            <a:extLst>
              <a:ext uri="{FF2B5EF4-FFF2-40B4-BE49-F238E27FC236}">
                <a16:creationId xmlns:a16="http://schemas.microsoft.com/office/drawing/2014/main" id="{FD79BBFE-8C26-7B4F-3A10-0AE7F10C3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F11EEF-FA83-EF80-C7D2-FDC3F020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de-CH" sz="7400">
                <a:ln w="22225">
                  <a:solidFill>
                    <a:srgbClr val="FFFFFF"/>
                  </a:solidFill>
                </a:ln>
                <a:noFill/>
                <a:effectLst/>
              </a:rPr>
              <a:t>Fragen und Anmerkungen?</a:t>
            </a:r>
            <a:endParaRPr lang="de-DE" sz="740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C6F60DA-543C-C146-79E4-E20A3BE3C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endParaRPr lang="de-DE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6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" name="Freeform: Shape 13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1" name="Freeform: Shape 14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37BC246-8F9E-964E-7566-2C37EB720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80EBA-A70F-7CE4-F897-577A7F70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5" r="226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ECD36D-0D98-09D3-16F0-4136540A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effectLst/>
              </a:rPr>
              <a:t>Bedeutung von Vektoren in der Spieleentwicklung</a:t>
            </a:r>
            <a:endParaRPr lang="en-US" sz="4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186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742288-9512-777B-4937-217E23E7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Vector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B08AEB-3766-220B-A4CB-FFF844251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de-CH" sz="2400" dirty="0">
                <a:solidFill>
                  <a:schemeClr val="bg1">
                    <a:alpha val="80000"/>
                  </a:schemeClr>
                </a:solidFill>
                <a:effectLst/>
              </a:rPr>
              <a:t>Ein Vector2 ist ein 2D-Vektor, der aus zwei Komponenten besteht: X und Y. Er wird häufig in 2D-Spielen bei der UI-Positionierung oder Texturen verwendet.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E717A76-8BD1-F0AD-3879-9C4C78FE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5" y="1013532"/>
            <a:ext cx="7973339" cy="42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86FAF7-FAC1-9DDC-F5D9-6716B686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Vector 3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6D0DEB-43C9-0BAE-73C3-35C652F6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de-CH" sz="2000" dirty="0">
                <a:solidFill>
                  <a:schemeClr val="bg1"/>
                </a:solidFill>
                <a:effectLst/>
              </a:rPr>
              <a:t>Ein Vector3 hingegen ist ein 3D-Vektor mit drei Komponenten: X, Y und Z. </a:t>
            </a:r>
          </a:p>
          <a:p>
            <a:r>
              <a:rPr lang="de-CH" sz="2000" dirty="0">
                <a:solidFill>
                  <a:schemeClr val="bg1"/>
                </a:solidFill>
                <a:effectLst/>
              </a:rPr>
              <a:t>Er wird vor allem in 3D-Spielen, bei der Transformation von 3D-Objekten und in der Physiksimulation eingesetzt.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079FCE7-ADED-BCAC-49D1-BCC04EFC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561" y="883709"/>
            <a:ext cx="6323039" cy="5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7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CD21C1-762F-084D-0D18-B57541CB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3625" cy="1323439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Unterschied Vector 2 und Vector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6B82DA-95B9-E0F7-DDED-FA56151CB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3625" cy="2454300"/>
          </a:xfrm>
        </p:spPr>
        <p:txBody>
          <a:bodyPr>
            <a:normAutofit/>
          </a:bodyPr>
          <a:lstStyle/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Vector 2: 2D</a:t>
            </a:r>
          </a:p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Vector 3: 3D</a:t>
            </a:r>
          </a:p>
        </p:txBody>
      </p:sp>
    </p:spTree>
    <p:extLst>
      <p:ext uri="{BB962C8B-B14F-4D97-AF65-F5344CB8AC3E}">
        <p14:creationId xmlns:p14="http://schemas.microsoft.com/office/powerpoint/2010/main" val="83337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0" name="Rectangle 209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B05D969F-AD25-6B18-3463-90C15A268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02" name="Rectangle 210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D139C5-7F6F-9AC4-B502-F3FB082D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>
                <a:effectLst/>
                <a:latin typeface="+mj-lt"/>
                <a:ea typeface="+mj-ea"/>
                <a:cs typeface="+mj-cs"/>
              </a:rPr>
              <a:t>Anwendung von Vektoren im FPS-Spiel unserer Projektes </a:t>
            </a:r>
            <a:endParaRPr lang="en-US" sz="2400" kern="1200">
              <a:latin typeface="+mj-lt"/>
              <a:ea typeface="+mj-ea"/>
              <a:cs typeface="+mj-cs"/>
            </a:endParaRPr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80B7501-F232-5463-8565-287BF03B9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CH" sz="1700" dirty="0">
                <a:effectLst/>
              </a:rPr>
              <a:t>Zusammenfassend sind Vector2 und </a:t>
            </a:r>
            <a:r>
              <a:rPr lang="de-CH" sz="1700" dirty="0" err="1">
                <a:effectLst/>
              </a:rPr>
              <a:t>vector</a:t>
            </a:r>
            <a:r>
              <a:rPr lang="de-CH" sz="1700" dirty="0">
                <a:effectLst/>
              </a:rPr>
              <a:t> grundlegende Datentypen in Unity</a:t>
            </a:r>
            <a:r>
              <a:rPr lang="de-CH" sz="1700" dirty="0"/>
              <a:t>. </a:t>
            </a:r>
          </a:p>
          <a:p>
            <a:r>
              <a:rPr lang="de-CH" sz="1700" dirty="0">
                <a:effectLst/>
              </a:rPr>
              <a:t>Bei FPS Spielen spielt eine präzise Steuerung über </a:t>
            </a:r>
            <a:r>
              <a:rPr lang="de-CH" sz="1700" dirty="0" err="1">
                <a:effectLst/>
              </a:rPr>
              <a:t>charakterbewegungen</a:t>
            </a:r>
            <a:r>
              <a:rPr lang="de-CH" sz="1700" dirty="0">
                <a:effectLst/>
              </a:rPr>
              <a:t> eine wichtige Rolle.</a:t>
            </a:r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1716118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C6DD1-F019-3488-7640-B35C7CC1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FF16CE7-5781-A735-8075-7F9090ABD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415452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03C2BAEA-5529-3E5D-FBED-CBB2ECA39793}"/>
                  </a:ext>
                </a:extLst>
              </p14:cNvPr>
              <p14:cNvContentPartPr/>
              <p14:nvPr/>
            </p14:nvContentPartPr>
            <p14:xfrm>
              <a:off x="674743" y="4905252"/>
              <a:ext cx="8881560" cy="16740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03C2BAEA-5529-3E5D-FBED-CBB2ECA397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103" y="4896612"/>
                <a:ext cx="88992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1EE9C572-6D78-8C2B-6557-F4B83ACB05A0}"/>
                  </a:ext>
                </a:extLst>
              </p14:cNvPr>
              <p14:cNvContentPartPr/>
              <p14:nvPr/>
            </p14:nvContentPartPr>
            <p14:xfrm>
              <a:off x="792823" y="3386772"/>
              <a:ext cx="2414880" cy="4824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1EE9C572-6D78-8C2B-6557-F4B83ACB05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183" y="3377772"/>
                <a:ext cx="24325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AF9192B7-ECF6-ED0A-9F04-709F2CD99EA3}"/>
                  </a:ext>
                </a:extLst>
              </p14:cNvPr>
              <p14:cNvContentPartPr/>
              <p14:nvPr/>
            </p14:nvContentPartPr>
            <p14:xfrm>
              <a:off x="364423" y="1061532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AF9192B7-ECF6-ED0A-9F04-709F2CD99E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423" y="1052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0735AAA4-C542-C147-836D-FF932CA1F9B7}"/>
                  </a:ext>
                </a:extLst>
              </p14:cNvPr>
              <p14:cNvContentPartPr/>
              <p14:nvPr/>
            </p14:nvContentPartPr>
            <p14:xfrm>
              <a:off x="-281777" y="1095732"/>
              <a:ext cx="360" cy="3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0735AAA4-C542-C147-836D-FF932CA1F9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90777" y="1086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ECE6442F-2ECB-56C7-5F3C-2A498735DC37}"/>
                  </a:ext>
                </a:extLst>
              </p14:cNvPr>
              <p14:cNvContentPartPr/>
              <p14:nvPr/>
            </p14:nvContentPartPr>
            <p14:xfrm>
              <a:off x="276583" y="711612"/>
              <a:ext cx="11380320" cy="134568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ECE6442F-2ECB-56C7-5F3C-2A498735DC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943" y="702972"/>
                <a:ext cx="1139796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44EA706A-32DC-ACC5-9A1D-876422C3A459}"/>
                  </a:ext>
                </a:extLst>
              </p14:cNvPr>
              <p14:cNvContentPartPr/>
              <p14:nvPr/>
            </p14:nvContentPartPr>
            <p14:xfrm>
              <a:off x="553783" y="2502612"/>
              <a:ext cx="5406120" cy="92664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44EA706A-32DC-ACC5-9A1D-876422C3A4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783" y="2493612"/>
                <a:ext cx="5423760" cy="9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6E8BDAF9-6DED-4FB4-A092-5A3F297E9FB3}"/>
                  </a:ext>
                </a:extLst>
              </p14:cNvPr>
              <p14:cNvContentPartPr/>
              <p14:nvPr/>
            </p14:nvContentPartPr>
            <p14:xfrm>
              <a:off x="555583" y="4484412"/>
              <a:ext cx="9072000" cy="51084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6E8BDAF9-6DED-4FB4-A092-5A3F297E9F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6943" y="4475772"/>
                <a:ext cx="9089640" cy="52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46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B4036-7946-1709-C732-63888872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FPS_Movement.mov">
            <a:hlinkClick r:id="" action="ppaction://media"/>
            <a:extLst>
              <a:ext uri="{FF2B5EF4-FFF2-40B4-BE49-F238E27FC236}">
                <a16:creationId xmlns:a16="http://schemas.microsoft.com/office/drawing/2014/main" id="{5EA6A575-AF71-4E39-EF19-2CA7AF5E38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11766"/>
            <a:ext cx="12192000" cy="716976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2F0107D7-27CE-15F7-2FDC-93E29B82584F}"/>
                  </a:ext>
                </a:extLst>
              </p14:cNvPr>
              <p14:cNvContentPartPr/>
              <p14:nvPr/>
            </p14:nvContentPartPr>
            <p14:xfrm>
              <a:off x="8394943" y="2924532"/>
              <a:ext cx="324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2F0107D7-27CE-15F7-2FDC-93E29B8258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86303" y="291553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9041E72-B77E-0CFE-AA1F-A84BFCAC192E}"/>
                  </a:ext>
                </a:extLst>
              </p14:cNvPr>
              <p14:cNvContentPartPr/>
              <p14:nvPr/>
            </p14:nvContentPartPr>
            <p14:xfrm>
              <a:off x="4805743" y="2357532"/>
              <a:ext cx="360" cy="3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9041E72-B77E-0CFE-AA1F-A84BFCAC19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6743" y="2348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7F45D3B-2217-A557-30F6-33E5DDBC3C04}"/>
                  </a:ext>
                </a:extLst>
              </p14:cNvPr>
              <p14:cNvContentPartPr/>
              <p14:nvPr/>
            </p14:nvContentPartPr>
            <p14:xfrm>
              <a:off x="1204303" y="2057652"/>
              <a:ext cx="360" cy="3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7F45D3B-2217-A557-30F6-33E5DDBC3C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5303" y="20490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39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Macintosh PowerPoint</Application>
  <PresentationFormat>Breitbild</PresentationFormat>
  <Paragraphs>20</Paragraphs>
  <Slides>11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Meiryo</vt:lpstr>
      <vt:lpstr>Arial</vt:lpstr>
      <vt:lpstr>Calibri</vt:lpstr>
      <vt:lpstr>Calibri Light</vt:lpstr>
      <vt:lpstr>Office</vt:lpstr>
      <vt:lpstr>Unity‘s Vector 2 und Vector 3</vt:lpstr>
      <vt:lpstr>PowerPoint-Präsentation</vt:lpstr>
      <vt:lpstr>Bedeutung von Vektoren in der Spieleentwicklung</vt:lpstr>
      <vt:lpstr>Vector 2</vt:lpstr>
      <vt:lpstr>Vector 3 </vt:lpstr>
      <vt:lpstr>Unterschied Vector 2 und Vector 3</vt:lpstr>
      <vt:lpstr>Anwendung von Vektoren im FPS-Spiel unserer Projektes </vt:lpstr>
      <vt:lpstr>PowerPoint-Präsentation</vt:lpstr>
      <vt:lpstr>PowerPoint-Präsentation</vt:lpstr>
      <vt:lpstr>Zusammenfassung</vt:lpstr>
      <vt:lpstr>Fragen und Anmerkungen?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Unity‘s Vector 2 und Vector 3</dc:title>
  <dc:creator>Giovanni Innamorato</dc:creator>
  <cp:lastModifiedBy>Giovanni Innamorato</cp:lastModifiedBy>
  <cp:revision>3</cp:revision>
  <dcterms:created xsi:type="dcterms:W3CDTF">2023-03-29T17:19:56Z</dcterms:created>
  <dcterms:modified xsi:type="dcterms:W3CDTF">2023-03-30T07:53:38Z</dcterms:modified>
</cp:coreProperties>
</file>